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6096000" cy="34544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781" autoAdjust="0"/>
    <p:restoredTop sz="94660"/>
  </p:normalViewPr>
  <p:slideViewPr>
    <p:cSldViewPr snapToGrid="0">
      <p:cViewPr varScale="1">
        <p:scale>
          <a:sx n="231" d="100"/>
          <a:sy n="231" d="100"/>
        </p:scale>
        <p:origin x="192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62000" y="565338"/>
            <a:ext cx="4572000" cy="1202643"/>
          </a:xfrm>
        </p:spPr>
        <p:txBody>
          <a:bodyPr anchor="b"/>
          <a:lstStyle>
            <a:lvl1pPr algn="ctr">
              <a:defRPr sz="151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762000" y="1814360"/>
            <a:ext cx="4572000" cy="834013"/>
          </a:xfrm>
        </p:spPr>
        <p:txBody>
          <a:bodyPr/>
          <a:lstStyle>
            <a:lvl1pPr marL="0" indent="0" algn="ctr">
              <a:buNone/>
              <a:defRPr sz="604"/>
            </a:lvl1pPr>
            <a:lvl2pPr marL="115146" indent="0" algn="ctr">
              <a:buNone/>
              <a:defRPr sz="504"/>
            </a:lvl2pPr>
            <a:lvl3pPr marL="230292" indent="0" algn="ctr">
              <a:buNone/>
              <a:defRPr sz="453"/>
            </a:lvl3pPr>
            <a:lvl4pPr marL="345437" indent="0" algn="ctr">
              <a:buNone/>
              <a:defRPr sz="403"/>
            </a:lvl4pPr>
            <a:lvl5pPr marL="460583" indent="0" algn="ctr">
              <a:buNone/>
              <a:defRPr sz="403"/>
            </a:lvl5pPr>
            <a:lvl6pPr marL="575729" indent="0" algn="ctr">
              <a:buNone/>
              <a:defRPr sz="403"/>
            </a:lvl6pPr>
            <a:lvl7pPr marL="690875" indent="0" algn="ctr">
              <a:buNone/>
              <a:defRPr sz="403"/>
            </a:lvl7pPr>
            <a:lvl8pPr marL="806021" indent="0" algn="ctr">
              <a:buNone/>
              <a:defRPr sz="403"/>
            </a:lvl8pPr>
            <a:lvl9pPr marL="921167" indent="0" algn="ctr">
              <a:buNone/>
              <a:defRPr sz="403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44596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0768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362450" y="183915"/>
            <a:ext cx="1314450" cy="2927444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19100" y="183915"/>
            <a:ext cx="3867150" cy="2927444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91073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79569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5925" y="861202"/>
            <a:ext cx="5257800" cy="1436934"/>
          </a:xfrm>
        </p:spPr>
        <p:txBody>
          <a:bodyPr anchor="b"/>
          <a:lstStyle>
            <a:lvl1pPr>
              <a:defRPr sz="151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5925" y="2311730"/>
            <a:ext cx="5257800" cy="755650"/>
          </a:xfrm>
        </p:spPr>
        <p:txBody>
          <a:bodyPr/>
          <a:lstStyle>
            <a:lvl1pPr marL="0" indent="0">
              <a:buNone/>
              <a:defRPr sz="604">
                <a:solidFill>
                  <a:schemeClr val="tx1">
                    <a:tint val="75000"/>
                  </a:schemeClr>
                </a:solidFill>
              </a:defRPr>
            </a:lvl1pPr>
            <a:lvl2pPr marL="115146" indent="0">
              <a:buNone/>
              <a:defRPr sz="504">
                <a:solidFill>
                  <a:schemeClr val="tx1">
                    <a:tint val="75000"/>
                  </a:schemeClr>
                </a:solidFill>
              </a:defRPr>
            </a:lvl2pPr>
            <a:lvl3pPr marL="230292" indent="0">
              <a:buNone/>
              <a:defRPr sz="453">
                <a:solidFill>
                  <a:schemeClr val="tx1">
                    <a:tint val="75000"/>
                  </a:schemeClr>
                </a:solidFill>
              </a:defRPr>
            </a:lvl3pPr>
            <a:lvl4pPr marL="345437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4pPr>
            <a:lvl5pPr marL="460583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5pPr>
            <a:lvl6pPr marL="575729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6pPr>
            <a:lvl7pPr marL="690875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7pPr>
            <a:lvl8pPr marL="806021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8pPr>
            <a:lvl9pPr marL="921167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09436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19100" y="919574"/>
            <a:ext cx="2590800" cy="2191785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086100" y="919574"/>
            <a:ext cx="2590800" cy="2191785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35318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4" y="183916"/>
            <a:ext cx="5257800" cy="66769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9894" y="846808"/>
            <a:ext cx="2578894" cy="415008"/>
          </a:xfrm>
        </p:spPr>
        <p:txBody>
          <a:bodyPr anchor="b"/>
          <a:lstStyle>
            <a:lvl1pPr marL="0" indent="0">
              <a:buNone/>
              <a:defRPr sz="604" b="1"/>
            </a:lvl1pPr>
            <a:lvl2pPr marL="115146" indent="0">
              <a:buNone/>
              <a:defRPr sz="504" b="1"/>
            </a:lvl2pPr>
            <a:lvl3pPr marL="230292" indent="0">
              <a:buNone/>
              <a:defRPr sz="453" b="1"/>
            </a:lvl3pPr>
            <a:lvl4pPr marL="345437" indent="0">
              <a:buNone/>
              <a:defRPr sz="403" b="1"/>
            </a:lvl4pPr>
            <a:lvl5pPr marL="460583" indent="0">
              <a:buNone/>
              <a:defRPr sz="403" b="1"/>
            </a:lvl5pPr>
            <a:lvl6pPr marL="575729" indent="0">
              <a:buNone/>
              <a:defRPr sz="403" b="1"/>
            </a:lvl6pPr>
            <a:lvl7pPr marL="690875" indent="0">
              <a:buNone/>
              <a:defRPr sz="403" b="1"/>
            </a:lvl7pPr>
            <a:lvl8pPr marL="806021" indent="0">
              <a:buNone/>
              <a:defRPr sz="403" b="1"/>
            </a:lvl8pPr>
            <a:lvl9pPr marL="921167" indent="0">
              <a:buNone/>
              <a:defRPr sz="40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19894" y="1261815"/>
            <a:ext cx="2578894" cy="1855941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086100" y="846808"/>
            <a:ext cx="2591594" cy="415008"/>
          </a:xfrm>
        </p:spPr>
        <p:txBody>
          <a:bodyPr anchor="b"/>
          <a:lstStyle>
            <a:lvl1pPr marL="0" indent="0">
              <a:buNone/>
              <a:defRPr sz="604" b="1"/>
            </a:lvl1pPr>
            <a:lvl2pPr marL="115146" indent="0">
              <a:buNone/>
              <a:defRPr sz="504" b="1"/>
            </a:lvl2pPr>
            <a:lvl3pPr marL="230292" indent="0">
              <a:buNone/>
              <a:defRPr sz="453" b="1"/>
            </a:lvl3pPr>
            <a:lvl4pPr marL="345437" indent="0">
              <a:buNone/>
              <a:defRPr sz="403" b="1"/>
            </a:lvl4pPr>
            <a:lvl5pPr marL="460583" indent="0">
              <a:buNone/>
              <a:defRPr sz="403" b="1"/>
            </a:lvl5pPr>
            <a:lvl6pPr marL="575729" indent="0">
              <a:buNone/>
              <a:defRPr sz="403" b="1"/>
            </a:lvl6pPr>
            <a:lvl7pPr marL="690875" indent="0">
              <a:buNone/>
              <a:defRPr sz="403" b="1"/>
            </a:lvl7pPr>
            <a:lvl8pPr marL="806021" indent="0">
              <a:buNone/>
              <a:defRPr sz="403" b="1"/>
            </a:lvl8pPr>
            <a:lvl9pPr marL="921167" indent="0">
              <a:buNone/>
              <a:defRPr sz="40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086100" y="1261815"/>
            <a:ext cx="2591594" cy="1855941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06836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73056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90156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5" y="230293"/>
            <a:ext cx="1966119" cy="806027"/>
          </a:xfrm>
        </p:spPr>
        <p:txBody>
          <a:bodyPr anchor="b"/>
          <a:lstStyle>
            <a:lvl1pPr>
              <a:defRPr sz="80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591594" y="497370"/>
            <a:ext cx="3086100" cy="2454863"/>
          </a:xfrm>
        </p:spPr>
        <p:txBody>
          <a:bodyPr/>
          <a:lstStyle>
            <a:lvl1pPr>
              <a:defRPr sz="806"/>
            </a:lvl1pPr>
            <a:lvl2pPr>
              <a:defRPr sz="705"/>
            </a:lvl2pPr>
            <a:lvl3pPr>
              <a:defRPr sz="604"/>
            </a:lvl3pPr>
            <a:lvl4pPr>
              <a:defRPr sz="504"/>
            </a:lvl4pPr>
            <a:lvl5pPr>
              <a:defRPr sz="504"/>
            </a:lvl5pPr>
            <a:lvl6pPr>
              <a:defRPr sz="504"/>
            </a:lvl6pPr>
            <a:lvl7pPr>
              <a:defRPr sz="504"/>
            </a:lvl7pPr>
            <a:lvl8pPr>
              <a:defRPr sz="504"/>
            </a:lvl8pPr>
            <a:lvl9pPr>
              <a:defRPr sz="504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19895" y="1036320"/>
            <a:ext cx="1966119" cy="1919911"/>
          </a:xfrm>
        </p:spPr>
        <p:txBody>
          <a:bodyPr/>
          <a:lstStyle>
            <a:lvl1pPr marL="0" indent="0">
              <a:buNone/>
              <a:defRPr sz="403"/>
            </a:lvl1pPr>
            <a:lvl2pPr marL="115146" indent="0">
              <a:buNone/>
              <a:defRPr sz="353"/>
            </a:lvl2pPr>
            <a:lvl3pPr marL="230292" indent="0">
              <a:buNone/>
              <a:defRPr sz="302"/>
            </a:lvl3pPr>
            <a:lvl4pPr marL="345437" indent="0">
              <a:buNone/>
              <a:defRPr sz="252"/>
            </a:lvl4pPr>
            <a:lvl5pPr marL="460583" indent="0">
              <a:buNone/>
              <a:defRPr sz="252"/>
            </a:lvl5pPr>
            <a:lvl6pPr marL="575729" indent="0">
              <a:buNone/>
              <a:defRPr sz="252"/>
            </a:lvl6pPr>
            <a:lvl7pPr marL="690875" indent="0">
              <a:buNone/>
              <a:defRPr sz="252"/>
            </a:lvl7pPr>
            <a:lvl8pPr marL="806021" indent="0">
              <a:buNone/>
              <a:defRPr sz="252"/>
            </a:lvl8pPr>
            <a:lvl9pPr marL="921167" indent="0">
              <a:buNone/>
              <a:defRPr sz="25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87392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5" y="230293"/>
            <a:ext cx="1966119" cy="806027"/>
          </a:xfrm>
        </p:spPr>
        <p:txBody>
          <a:bodyPr anchor="b"/>
          <a:lstStyle>
            <a:lvl1pPr>
              <a:defRPr sz="80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591594" y="497370"/>
            <a:ext cx="3086100" cy="2454863"/>
          </a:xfrm>
        </p:spPr>
        <p:txBody>
          <a:bodyPr/>
          <a:lstStyle>
            <a:lvl1pPr marL="0" indent="0">
              <a:buNone/>
              <a:defRPr sz="806"/>
            </a:lvl1pPr>
            <a:lvl2pPr marL="115146" indent="0">
              <a:buNone/>
              <a:defRPr sz="705"/>
            </a:lvl2pPr>
            <a:lvl3pPr marL="230292" indent="0">
              <a:buNone/>
              <a:defRPr sz="604"/>
            </a:lvl3pPr>
            <a:lvl4pPr marL="345437" indent="0">
              <a:buNone/>
              <a:defRPr sz="504"/>
            </a:lvl4pPr>
            <a:lvl5pPr marL="460583" indent="0">
              <a:buNone/>
              <a:defRPr sz="504"/>
            </a:lvl5pPr>
            <a:lvl6pPr marL="575729" indent="0">
              <a:buNone/>
              <a:defRPr sz="504"/>
            </a:lvl6pPr>
            <a:lvl7pPr marL="690875" indent="0">
              <a:buNone/>
              <a:defRPr sz="504"/>
            </a:lvl7pPr>
            <a:lvl8pPr marL="806021" indent="0">
              <a:buNone/>
              <a:defRPr sz="504"/>
            </a:lvl8pPr>
            <a:lvl9pPr marL="921167" indent="0">
              <a:buNone/>
              <a:defRPr sz="504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19895" y="1036320"/>
            <a:ext cx="1966119" cy="1919911"/>
          </a:xfrm>
        </p:spPr>
        <p:txBody>
          <a:bodyPr/>
          <a:lstStyle>
            <a:lvl1pPr marL="0" indent="0">
              <a:buNone/>
              <a:defRPr sz="403"/>
            </a:lvl1pPr>
            <a:lvl2pPr marL="115146" indent="0">
              <a:buNone/>
              <a:defRPr sz="353"/>
            </a:lvl2pPr>
            <a:lvl3pPr marL="230292" indent="0">
              <a:buNone/>
              <a:defRPr sz="302"/>
            </a:lvl3pPr>
            <a:lvl4pPr marL="345437" indent="0">
              <a:buNone/>
              <a:defRPr sz="252"/>
            </a:lvl4pPr>
            <a:lvl5pPr marL="460583" indent="0">
              <a:buNone/>
              <a:defRPr sz="252"/>
            </a:lvl5pPr>
            <a:lvl6pPr marL="575729" indent="0">
              <a:buNone/>
              <a:defRPr sz="252"/>
            </a:lvl6pPr>
            <a:lvl7pPr marL="690875" indent="0">
              <a:buNone/>
              <a:defRPr sz="252"/>
            </a:lvl7pPr>
            <a:lvl8pPr marL="806021" indent="0">
              <a:buNone/>
              <a:defRPr sz="252"/>
            </a:lvl8pPr>
            <a:lvl9pPr marL="921167" indent="0">
              <a:buNone/>
              <a:defRPr sz="25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62870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19100" y="183916"/>
            <a:ext cx="5257800" cy="66769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9100" y="919574"/>
            <a:ext cx="5257800" cy="21917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19100" y="3201718"/>
            <a:ext cx="13716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019300" y="3201718"/>
            <a:ext cx="20574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305300" y="3201718"/>
            <a:ext cx="13716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74160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230292" rtl="0" eaLnBrk="1" latinLnBrk="0" hangingPunct="1">
        <a:lnSpc>
          <a:spcPct val="90000"/>
        </a:lnSpc>
        <a:spcBef>
          <a:spcPct val="0"/>
        </a:spcBef>
        <a:buNone/>
        <a:defRPr kumimoji="1" sz="110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7573" indent="-57573" algn="l" defTabSz="230292" rtl="0" eaLnBrk="1" latinLnBrk="0" hangingPunct="1">
        <a:lnSpc>
          <a:spcPct val="90000"/>
        </a:lnSpc>
        <a:spcBef>
          <a:spcPts val="252"/>
        </a:spcBef>
        <a:buFont typeface="Arial" panose="020B0604020202020204" pitchFamily="34" charset="0"/>
        <a:buChar char="•"/>
        <a:defRPr kumimoji="1" sz="705" kern="1200">
          <a:solidFill>
            <a:schemeClr val="tx1"/>
          </a:solidFill>
          <a:latin typeface="+mn-lt"/>
          <a:ea typeface="+mn-ea"/>
          <a:cs typeface="+mn-cs"/>
        </a:defRPr>
      </a:lvl1pPr>
      <a:lvl2pPr marL="172719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604" kern="1200">
          <a:solidFill>
            <a:schemeClr val="tx1"/>
          </a:solidFill>
          <a:latin typeface="+mn-lt"/>
          <a:ea typeface="+mn-ea"/>
          <a:cs typeface="+mn-cs"/>
        </a:defRPr>
      </a:lvl2pPr>
      <a:lvl3pPr marL="287865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504" kern="1200">
          <a:solidFill>
            <a:schemeClr val="tx1"/>
          </a:solidFill>
          <a:latin typeface="+mn-lt"/>
          <a:ea typeface="+mn-ea"/>
          <a:cs typeface="+mn-cs"/>
        </a:defRPr>
      </a:lvl3pPr>
      <a:lvl4pPr marL="403010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4pPr>
      <a:lvl5pPr marL="518156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5pPr>
      <a:lvl6pPr marL="633302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6pPr>
      <a:lvl7pPr marL="748448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7pPr>
      <a:lvl8pPr marL="863594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8pPr>
      <a:lvl9pPr marL="978739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1pPr>
      <a:lvl2pPr marL="115146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2pPr>
      <a:lvl3pPr marL="230292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3pPr>
      <a:lvl4pPr marL="345437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4pPr>
      <a:lvl5pPr marL="460583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5pPr>
      <a:lvl6pPr marL="575729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6pPr>
      <a:lvl7pPr marL="690875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7pPr>
      <a:lvl8pPr marL="806021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8pPr>
      <a:lvl9pPr marL="921167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586429" y="1496367"/>
            <a:ext cx="4927600" cy="45720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2400" dirty="0">
                <a:latin typeface="+mj-ea"/>
                <a:ea typeface="+mj-ea"/>
              </a:rPr>
              <a:t>好きなフォントでテキストを書きます。</a:t>
            </a:r>
            <a:endParaRPr lang="ja-JP" altLang="en-US" sz="24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349221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732</TotalTime>
  <Words>8</Words>
  <Application>Microsoft Office PowerPoint</Application>
  <PresentationFormat>ユーザー設定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>HP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近藤 文仁</dc:creator>
  <cp:lastModifiedBy>近藤 文仁</cp:lastModifiedBy>
  <cp:revision>10</cp:revision>
  <dcterms:created xsi:type="dcterms:W3CDTF">2018-07-02T08:29:25Z</dcterms:created>
  <dcterms:modified xsi:type="dcterms:W3CDTF">2018-11-25T11:02:33Z</dcterms:modified>
</cp:coreProperties>
</file>

<file path=docProps/thumbnail.jpeg>
</file>